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453" r:id="rId3"/>
    <p:sldId id="462" r:id="rId4"/>
    <p:sldId id="454" r:id="rId5"/>
    <p:sldId id="460" r:id="rId6"/>
    <p:sldId id="455" r:id="rId7"/>
    <p:sldId id="457" r:id="rId8"/>
    <p:sldId id="459" r:id="rId9"/>
    <p:sldId id="461" r:id="rId10"/>
    <p:sldId id="463" r:id="rId11"/>
    <p:sldId id="465" r:id="rId12"/>
    <p:sldId id="466" r:id="rId13"/>
    <p:sldId id="4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3" autoAdjust="0"/>
    <p:restoredTop sz="94249" autoAdjust="0"/>
  </p:normalViewPr>
  <p:slideViewPr>
    <p:cSldViewPr snapToGrid="0">
      <p:cViewPr varScale="1">
        <p:scale>
          <a:sx n="123" d="100"/>
          <a:sy n="123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C27A4-1BA6-2E49-9DD5-586848BE3B3A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66B24A-8E9D-CD48-BBE5-EF44585F87C7}">
      <dgm:prSet phldrT="[Text]"/>
      <dgm:spPr/>
      <dgm:t>
        <a:bodyPr/>
        <a:lstStyle/>
        <a:p>
          <a:r>
            <a:rPr lang="en-US" dirty="0"/>
            <a:t>Bearings</a:t>
          </a:r>
        </a:p>
      </dgm:t>
    </dgm:pt>
    <dgm:pt modelId="{4A1C12DF-9716-F448-A88E-268429AC0976}" type="parTrans" cxnId="{67FADAED-3771-B34E-B235-F4AE9E29B359}">
      <dgm:prSet/>
      <dgm:spPr/>
      <dgm:t>
        <a:bodyPr/>
        <a:lstStyle/>
        <a:p>
          <a:endParaRPr lang="en-US"/>
        </a:p>
      </dgm:t>
    </dgm:pt>
    <dgm:pt modelId="{6A9C88EC-872C-8F4A-958B-4C5280B1701B}" type="sibTrans" cxnId="{67FADAED-3771-B34E-B235-F4AE9E29B359}">
      <dgm:prSet/>
      <dgm:spPr/>
      <dgm:t>
        <a:bodyPr/>
        <a:lstStyle/>
        <a:p>
          <a:endParaRPr lang="en-US"/>
        </a:p>
      </dgm:t>
    </dgm:pt>
    <dgm:pt modelId="{C0B3C811-9949-DE48-8D25-8453AF16B769}">
      <dgm:prSet phldrT="[Text]"/>
      <dgm:spPr/>
      <dgm:t>
        <a:bodyPr/>
        <a:lstStyle/>
        <a:p>
          <a:r>
            <a:rPr lang="en-US" dirty="0"/>
            <a:t>Rolling element </a:t>
          </a:r>
        </a:p>
      </dgm:t>
    </dgm:pt>
    <dgm:pt modelId="{5D39F7B9-7CB7-1449-BB05-1DC809ACF159}" type="parTrans" cxnId="{1F98E070-C724-2F49-A7D5-6FA06ED14E5F}">
      <dgm:prSet/>
      <dgm:spPr/>
      <dgm:t>
        <a:bodyPr/>
        <a:lstStyle/>
        <a:p>
          <a:endParaRPr lang="en-US"/>
        </a:p>
      </dgm:t>
    </dgm:pt>
    <dgm:pt modelId="{DB9AED45-885F-E54E-8288-FBBE4A923AB8}" type="sibTrans" cxnId="{1F98E070-C724-2F49-A7D5-6FA06ED14E5F}">
      <dgm:prSet/>
      <dgm:spPr/>
      <dgm:t>
        <a:bodyPr/>
        <a:lstStyle/>
        <a:p>
          <a:endParaRPr lang="en-US"/>
        </a:p>
      </dgm:t>
    </dgm:pt>
    <dgm:pt modelId="{9788EB52-BDCC-D24B-92CA-D0F387741FEC}">
      <dgm:prSet phldrT="[Text]"/>
      <dgm:spPr/>
      <dgm:t>
        <a:bodyPr/>
        <a:lstStyle/>
        <a:p>
          <a:r>
            <a:rPr lang="en-US" dirty="0"/>
            <a:t>Ball bearing</a:t>
          </a:r>
        </a:p>
      </dgm:t>
    </dgm:pt>
    <dgm:pt modelId="{9D5177FC-A9AB-124E-8130-A75C3656CCF7}" type="parTrans" cxnId="{37187558-3CA1-E946-BCFC-536C4BAE57F4}">
      <dgm:prSet/>
      <dgm:spPr/>
      <dgm:t>
        <a:bodyPr/>
        <a:lstStyle/>
        <a:p>
          <a:endParaRPr lang="en-US"/>
        </a:p>
      </dgm:t>
    </dgm:pt>
    <dgm:pt modelId="{599F9083-5D21-F645-8519-2307621D2D0F}" type="sibTrans" cxnId="{37187558-3CA1-E946-BCFC-536C4BAE57F4}">
      <dgm:prSet/>
      <dgm:spPr/>
      <dgm:t>
        <a:bodyPr/>
        <a:lstStyle/>
        <a:p>
          <a:endParaRPr lang="en-US"/>
        </a:p>
      </dgm:t>
    </dgm:pt>
    <dgm:pt modelId="{81E08246-2FA4-4941-9B84-67F1F355597A}">
      <dgm:prSet phldrT="[Text]"/>
      <dgm:spPr/>
      <dgm:t>
        <a:bodyPr/>
        <a:lstStyle/>
        <a:p>
          <a:r>
            <a:rPr lang="en-US" dirty="0"/>
            <a:t>Non-Rolling element </a:t>
          </a:r>
        </a:p>
      </dgm:t>
    </dgm:pt>
    <dgm:pt modelId="{C265207A-2D61-6445-9FAB-AA831B2B0A76}" type="parTrans" cxnId="{96A43F18-B28B-5F43-A1A1-CEADF52A3FA4}">
      <dgm:prSet/>
      <dgm:spPr/>
      <dgm:t>
        <a:bodyPr/>
        <a:lstStyle/>
        <a:p>
          <a:endParaRPr lang="en-US"/>
        </a:p>
      </dgm:t>
    </dgm:pt>
    <dgm:pt modelId="{12C252BD-8ADB-0048-AF72-FBA0959FDF36}" type="sibTrans" cxnId="{96A43F18-B28B-5F43-A1A1-CEADF52A3FA4}">
      <dgm:prSet/>
      <dgm:spPr/>
      <dgm:t>
        <a:bodyPr/>
        <a:lstStyle/>
        <a:p>
          <a:endParaRPr lang="en-US"/>
        </a:p>
      </dgm:t>
    </dgm:pt>
    <dgm:pt modelId="{067C8DBA-0946-924B-93D8-9CAA3A23245B}">
      <dgm:prSet phldrT="[Text]"/>
      <dgm:spPr/>
      <dgm:t>
        <a:bodyPr/>
        <a:lstStyle/>
        <a:p>
          <a:r>
            <a:rPr lang="en-US" dirty="0"/>
            <a:t>Plain bearing</a:t>
          </a:r>
        </a:p>
      </dgm:t>
    </dgm:pt>
    <dgm:pt modelId="{D6E45E9A-1978-3A4A-BACD-74203349D150}" type="parTrans" cxnId="{886FCEDF-A4EF-A44E-B8F9-8AB825B0247D}">
      <dgm:prSet/>
      <dgm:spPr/>
      <dgm:t>
        <a:bodyPr/>
        <a:lstStyle/>
        <a:p>
          <a:endParaRPr lang="en-US"/>
        </a:p>
      </dgm:t>
    </dgm:pt>
    <dgm:pt modelId="{B95131D4-8CD5-FC44-8AF1-6103884E6179}" type="sibTrans" cxnId="{886FCEDF-A4EF-A44E-B8F9-8AB825B0247D}">
      <dgm:prSet/>
      <dgm:spPr/>
      <dgm:t>
        <a:bodyPr/>
        <a:lstStyle/>
        <a:p>
          <a:endParaRPr lang="en-US"/>
        </a:p>
      </dgm:t>
    </dgm:pt>
    <dgm:pt modelId="{B7C37530-F531-D14D-B7CD-733329FBAF7D}">
      <dgm:prSet/>
      <dgm:spPr/>
      <dgm:t>
        <a:bodyPr/>
        <a:lstStyle/>
        <a:p>
          <a:r>
            <a:rPr lang="en-US" dirty="0"/>
            <a:t>Roller bearing</a:t>
          </a:r>
        </a:p>
      </dgm:t>
    </dgm:pt>
    <dgm:pt modelId="{926C044A-1A7D-CE45-A173-01019F99D309}" type="parTrans" cxnId="{6143C40A-F651-9042-A361-5D9AAA2BD125}">
      <dgm:prSet/>
      <dgm:spPr/>
      <dgm:t>
        <a:bodyPr/>
        <a:lstStyle/>
        <a:p>
          <a:endParaRPr lang="en-US"/>
        </a:p>
      </dgm:t>
    </dgm:pt>
    <dgm:pt modelId="{CFC9347A-52A3-8A42-A4CD-0E9449614732}" type="sibTrans" cxnId="{6143C40A-F651-9042-A361-5D9AAA2BD125}">
      <dgm:prSet/>
      <dgm:spPr/>
      <dgm:t>
        <a:bodyPr/>
        <a:lstStyle/>
        <a:p>
          <a:endParaRPr lang="en-US"/>
        </a:p>
      </dgm:t>
    </dgm:pt>
    <dgm:pt modelId="{82B6896B-57A6-6043-BE3F-E14557CE3243}" type="pres">
      <dgm:prSet presAssocID="{A2DC27A4-1BA6-2E49-9DD5-586848BE3B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0D5953-DFC7-DE4D-B058-56B60BD339D5}" type="pres">
      <dgm:prSet presAssocID="{A866B24A-8E9D-CD48-BBE5-EF44585F87C7}" presName="hierRoot1" presStyleCnt="0"/>
      <dgm:spPr/>
    </dgm:pt>
    <dgm:pt modelId="{70BECD69-19DD-DD4E-9AAD-302D4ABC6FED}" type="pres">
      <dgm:prSet presAssocID="{A866B24A-8E9D-CD48-BBE5-EF44585F87C7}" presName="composite" presStyleCnt="0"/>
      <dgm:spPr/>
    </dgm:pt>
    <dgm:pt modelId="{CBE6EF01-8293-3741-9B06-FF099E2E2658}" type="pres">
      <dgm:prSet presAssocID="{A866B24A-8E9D-CD48-BBE5-EF44585F87C7}" presName="background" presStyleLbl="node0" presStyleIdx="0" presStyleCnt="1"/>
      <dgm:spPr/>
    </dgm:pt>
    <dgm:pt modelId="{DA65C932-CE15-9647-A03F-2B3050637B38}" type="pres">
      <dgm:prSet presAssocID="{A866B24A-8E9D-CD48-BBE5-EF44585F87C7}" presName="text" presStyleLbl="fgAcc0" presStyleIdx="0" presStyleCnt="1">
        <dgm:presLayoutVars>
          <dgm:chPref val="3"/>
        </dgm:presLayoutVars>
      </dgm:prSet>
      <dgm:spPr/>
    </dgm:pt>
    <dgm:pt modelId="{FFE11E50-AE37-CC4B-9E30-BEA965D0B07D}" type="pres">
      <dgm:prSet presAssocID="{A866B24A-8E9D-CD48-BBE5-EF44585F87C7}" presName="hierChild2" presStyleCnt="0"/>
      <dgm:spPr/>
    </dgm:pt>
    <dgm:pt modelId="{913A250E-850E-3540-A6C4-BE644B9C5B07}" type="pres">
      <dgm:prSet presAssocID="{5D39F7B9-7CB7-1449-BB05-1DC809ACF159}" presName="Name10" presStyleLbl="parChTrans1D2" presStyleIdx="0" presStyleCnt="2"/>
      <dgm:spPr/>
    </dgm:pt>
    <dgm:pt modelId="{8CCB1B4B-6CF4-C54D-A555-29AF1FFC7936}" type="pres">
      <dgm:prSet presAssocID="{C0B3C811-9949-DE48-8D25-8453AF16B769}" presName="hierRoot2" presStyleCnt="0"/>
      <dgm:spPr/>
    </dgm:pt>
    <dgm:pt modelId="{C5661263-F9EA-304A-B5E9-A32460B7522D}" type="pres">
      <dgm:prSet presAssocID="{C0B3C811-9949-DE48-8D25-8453AF16B769}" presName="composite2" presStyleCnt="0"/>
      <dgm:spPr/>
    </dgm:pt>
    <dgm:pt modelId="{9DBFE829-0DCF-BD48-AB56-6D3EEBD1996F}" type="pres">
      <dgm:prSet presAssocID="{C0B3C811-9949-DE48-8D25-8453AF16B769}" presName="background2" presStyleLbl="node2" presStyleIdx="0" presStyleCnt="2"/>
      <dgm:spPr/>
    </dgm:pt>
    <dgm:pt modelId="{F888714E-25F3-FC41-9F9F-B59929EE77C0}" type="pres">
      <dgm:prSet presAssocID="{C0B3C811-9949-DE48-8D25-8453AF16B769}" presName="text2" presStyleLbl="fgAcc2" presStyleIdx="0" presStyleCnt="2">
        <dgm:presLayoutVars>
          <dgm:chPref val="3"/>
        </dgm:presLayoutVars>
      </dgm:prSet>
      <dgm:spPr/>
    </dgm:pt>
    <dgm:pt modelId="{5B31B668-C04B-F34D-9BE5-A8CBCE938A70}" type="pres">
      <dgm:prSet presAssocID="{C0B3C811-9949-DE48-8D25-8453AF16B769}" presName="hierChild3" presStyleCnt="0"/>
      <dgm:spPr/>
    </dgm:pt>
    <dgm:pt modelId="{1C53AD88-61DA-D244-BE56-F944C5D888D2}" type="pres">
      <dgm:prSet presAssocID="{9D5177FC-A9AB-124E-8130-A75C3656CCF7}" presName="Name17" presStyleLbl="parChTrans1D3" presStyleIdx="0" presStyleCnt="3"/>
      <dgm:spPr/>
    </dgm:pt>
    <dgm:pt modelId="{46B4C231-149B-4249-8908-4691963C501D}" type="pres">
      <dgm:prSet presAssocID="{9788EB52-BDCC-D24B-92CA-D0F387741FEC}" presName="hierRoot3" presStyleCnt="0"/>
      <dgm:spPr/>
    </dgm:pt>
    <dgm:pt modelId="{6E958D2C-B131-3D4C-9676-E20EC440664B}" type="pres">
      <dgm:prSet presAssocID="{9788EB52-BDCC-D24B-92CA-D0F387741FEC}" presName="composite3" presStyleCnt="0"/>
      <dgm:spPr/>
    </dgm:pt>
    <dgm:pt modelId="{DE4AFB91-A9F6-E64F-BB64-F18BAC98DB08}" type="pres">
      <dgm:prSet presAssocID="{9788EB52-BDCC-D24B-92CA-D0F387741FEC}" presName="background3" presStyleLbl="node3" presStyleIdx="0" presStyleCnt="3"/>
      <dgm:spPr/>
    </dgm:pt>
    <dgm:pt modelId="{E66135BC-D969-954F-8F80-146EAE6D50EF}" type="pres">
      <dgm:prSet presAssocID="{9788EB52-BDCC-D24B-92CA-D0F387741FEC}" presName="text3" presStyleLbl="fgAcc3" presStyleIdx="0" presStyleCnt="3">
        <dgm:presLayoutVars>
          <dgm:chPref val="3"/>
        </dgm:presLayoutVars>
      </dgm:prSet>
      <dgm:spPr/>
    </dgm:pt>
    <dgm:pt modelId="{A8A7CF5F-9566-5249-917F-AFBB4E354E99}" type="pres">
      <dgm:prSet presAssocID="{9788EB52-BDCC-D24B-92CA-D0F387741FEC}" presName="hierChild4" presStyleCnt="0"/>
      <dgm:spPr/>
    </dgm:pt>
    <dgm:pt modelId="{8D19114A-C3FE-1A42-A7F4-A53F6654C04E}" type="pres">
      <dgm:prSet presAssocID="{926C044A-1A7D-CE45-A173-01019F99D309}" presName="Name17" presStyleLbl="parChTrans1D3" presStyleIdx="1" presStyleCnt="3"/>
      <dgm:spPr/>
    </dgm:pt>
    <dgm:pt modelId="{C6DBBF2C-8369-A844-BE92-C53E3C6B8E60}" type="pres">
      <dgm:prSet presAssocID="{B7C37530-F531-D14D-B7CD-733329FBAF7D}" presName="hierRoot3" presStyleCnt="0"/>
      <dgm:spPr/>
    </dgm:pt>
    <dgm:pt modelId="{0AF6BAD0-FC48-3B42-91C4-AA132773813D}" type="pres">
      <dgm:prSet presAssocID="{B7C37530-F531-D14D-B7CD-733329FBAF7D}" presName="composite3" presStyleCnt="0"/>
      <dgm:spPr/>
    </dgm:pt>
    <dgm:pt modelId="{F923BFD7-F08F-8748-93B7-315E5232D977}" type="pres">
      <dgm:prSet presAssocID="{B7C37530-F531-D14D-B7CD-733329FBAF7D}" presName="background3" presStyleLbl="node3" presStyleIdx="1" presStyleCnt="3"/>
      <dgm:spPr/>
    </dgm:pt>
    <dgm:pt modelId="{DB912B7D-FE53-924B-BA32-BD05D50EFB72}" type="pres">
      <dgm:prSet presAssocID="{B7C37530-F531-D14D-B7CD-733329FBAF7D}" presName="text3" presStyleLbl="fgAcc3" presStyleIdx="1" presStyleCnt="3">
        <dgm:presLayoutVars>
          <dgm:chPref val="3"/>
        </dgm:presLayoutVars>
      </dgm:prSet>
      <dgm:spPr/>
    </dgm:pt>
    <dgm:pt modelId="{B9C0B51E-D9EA-3A4D-9DB0-7290043596A8}" type="pres">
      <dgm:prSet presAssocID="{B7C37530-F531-D14D-B7CD-733329FBAF7D}" presName="hierChild4" presStyleCnt="0"/>
      <dgm:spPr/>
    </dgm:pt>
    <dgm:pt modelId="{84A3ECC1-5C5B-304C-9644-35DB50684C24}" type="pres">
      <dgm:prSet presAssocID="{C265207A-2D61-6445-9FAB-AA831B2B0A76}" presName="Name10" presStyleLbl="parChTrans1D2" presStyleIdx="1" presStyleCnt="2"/>
      <dgm:spPr/>
    </dgm:pt>
    <dgm:pt modelId="{A21B0C42-4B9D-9040-96DB-D904C3582731}" type="pres">
      <dgm:prSet presAssocID="{81E08246-2FA4-4941-9B84-67F1F355597A}" presName="hierRoot2" presStyleCnt="0"/>
      <dgm:spPr/>
    </dgm:pt>
    <dgm:pt modelId="{0432B974-4A24-F540-8D5D-0D39DC488BC7}" type="pres">
      <dgm:prSet presAssocID="{81E08246-2FA4-4941-9B84-67F1F355597A}" presName="composite2" presStyleCnt="0"/>
      <dgm:spPr/>
    </dgm:pt>
    <dgm:pt modelId="{D3388EF3-4F97-6148-9F04-65F75C32E3AD}" type="pres">
      <dgm:prSet presAssocID="{81E08246-2FA4-4941-9B84-67F1F355597A}" presName="background2" presStyleLbl="node2" presStyleIdx="1" presStyleCnt="2"/>
      <dgm:spPr/>
    </dgm:pt>
    <dgm:pt modelId="{63436977-E936-464D-B1DD-87208A191E92}" type="pres">
      <dgm:prSet presAssocID="{81E08246-2FA4-4941-9B84-67F1F355597A}" presName="text2" presStyleLbl="fgAcc2" presStyleIdx="1" presStyleCnt="2">
        <dgm:presLayoutVars>
          <dgm:chPref val="3"/>
        </dgm:presLayoutVars>
      </dgm:prSet>
      <dgm:spPr/>
    </dgm:pt>
    <dgm:pt modelId="{8437F771-76F3-E545-AE99-C5DB7DA920BE}" type="pres">
      <dgm:prSet presAssocID="{81E08246-2FA4-4941-9B84-67F1F355597A}" presName="hierChild3" presStyleCnt="0"/>
      <dgm:spPr/>
    </dgm:pt>
    <dgm:pt modelId="{E3A3FF36-EB40-C843-BE54-843DE30BA006}" type="pres">
      <dgm:prSet presAssocID="{D6E45E9A-1978-3A4A-BACD-74203349D150}" presName="Name17" presStyleLbl="parChTrans1D3" presStyleIdx="2" presStyleCnt="3"/>
      <dgm:spPr/>
    </dgm:pt>
    <dgm:pt modelId="{29B627BD-4D70-6F44-B748-0B3E54EE6101}" type="pres">
      <dgm:prSet presAssocID="{067C8DBA-0946-924B-93D8-9CAA3A23245B}" presName="hierRoot3" presStyleCnt="0"/>
      <dgm:spPr/>
    </dgm:pt>
    <dgm:pt modelId="{6F61C502-E1BE-2749-AD8B-132010214D74}" type="pres">
      <dgm:prSet presAssocID="{067C8DBA-0946-924B-93D8-9CAA3A23245B}" presName="composite3" presStyleCnt="0"/>
      <dgm:spPr/>
    </dgm:pt>
    <dgm:pt modelId="{8D8E3B71-9A92-0248-9FE5-A379A456C906}" type="pres">
      <dgm:prSet presAssocID="{067C8DBA-0946-924B-93D8-9CAA3A23245B}" presName="background3" presStyleLbl="node3" presStyleIdx="2" presStyleCnt="3"/>
      <dgm:spPr/>
    </dgm:pt>
    <dgm:pt modelId="{DB4D269C-130C-824B-B128-C0D71E4BC2AF}" type="pres">
      <dgm:prSet presAssocID="{067C8DBA-0946-924B-93D8-9CAA3A23245B}" presName="text3" presStyleLbl="fgAcc3" presStyleIdx="2" presStyleCnt="3">
        <dgm:presLayoutVars>
          <dgm:chPref val="3"/>
        </dgm:presLayoutVars>
      </dgm:prSet>
      <dgm:spPr/>
    </dgm:pt>
    <dgm:pt modelId="{E86AD914-697C-DF4D-BA7B-F67C6C61BFCE}" type="pres">
      <dgm:prSet presAssocID="{067C8DBA-0946-924B-93D8-9CAA3A23245B}" presName="hierChild4" presStyleCnt="0"/>
      <dgm:spPr/>
    </dgm:pt>
  </dgm:ptLst>
  <dgm:cxnLst>
    <dgm:cxn modelId="{6143C40A-F651-9042-A361-5D9AAA2BD125}" srcId="{C0B3C811-9949-DE48-8D25-8453AF16B769}" destId="{B7C37530-F531-D14D-B7CD-733329FBAF7D}" srcOrd="1" destOrd="0" parTransId="{926C044A-1A7D-CE45-A173-01019F99D309}" sibTransId="{CFC9347A-52A3-8A42-A4CD-0E9449614732}"/>
    <dgm:cxn modelId="{2C390410-8780-8349-9A29-FD0292A898F0}" type="presOf" srcId="{A866B24A-8E9D-CD48-BBE5-EF44585F87C7}" destId="{DA65C932-CE15-9647-A03F-2B3050637B38}" srcOrd="0" destOrd="0" presId="urn:microsoft.com/office/officeart/2005/8/layout/hierarchy1"/>
    <dgm:cxn modelId="{96A43F18-B28B-5F43-A1A1-CEADF52A3FA4}" srcId="{A866B24A-8E9D-CD48-BBE5-EF44585F87C7}" destId="{81E08246-2FA4-4941-9B84-67F1F355597A}" srcOrd="1" destOrd="0" parTransId="{C265207A-2D61-6445-9FAB-AA831B2B0A76}" sibTransId="{12C252BD-8ADB-0048-AF72-FBA0959FDF36}"/>
    <dgm:cxn modelId="{0709B51A-57FC-9047-AC40-D2E31EAB0AB1}" type="presOf" srcId="{9D5177FC-A9AB-124E-8130-A75C3656CCF7}" destId="{1C53AD88-61DA-D244-BE56-F944C5D888D2}" srcOrd="0" destOrd="0" presId="urn:microsoft.com/office/officeart/2005/8/layout/hierarchy1"/>
    <dgm:cxn modelId="{56610E1C-298A-854A-870F-4BC1D59D8F30}" type="presOf" srcId="{926C044A-1A7D-CE45-A173-01019F99D309}" destId="{8D19114A-C3FE-1A42-A7F4-A53F6654C04E}" srcOrd="0" destOrd="0" presId="urn:microsoft.com/office/officeart/2005/8/layout/hierarchy1"/>
    <dgm:cxn modelId="{A090DA37-A7A3-A94E-9FFE-E51E153575B9}" type="presOf" srcId="{D6E45E9A-1978-3A4A-BACD-74203349D150}" destId="{E3A3FF36-EB40-C843-BE54-843DE30BA006}" srcOrd="0" destOrd="0" presId="urn:microsoft.com/office/officeart/2005/8/layout/hierarchy1"/>
    <dgm:cxn modelId="{C1B31C3F-21D1-274B-B3B4-2A3E5C9E995F}" type="presOf" srcId="{067C8DBA-0946-924B-93D8-9CAA3A23245B}" destId="{DB4D269C-130C-824B-B128-C0D71E4BC2AF}" srcOrd="0" destOrd="0" presId="urn:microsoft.com/office/officeart/2005/8/layout/hierarchy1"/>
    <dgm:cxn modelId="{37187558-3CA1-E946-BCFC-536C4BAE57F4}" srcId="{C0B3C811-9949-DE48-8D25-8453AF16B769}" destId="{9788EB52-BDCC-D24B-92CA-D0F387741FEC}" srcOrd="0" destOrd="0" parTransId="{9D5177FC-A9AB-124E-8130-A75C3656CCF7}" sibTransId="{599F9083-5D21-F645-8519-2307621D2D0F}"/>
    <dgm:cxn modelId="{61B2345C-BD84-B24B-A1DF-C9DDDC4B8292}" type="presOf" srcId="{B7C37530-F531-D14D-B7CD-733329FBAF7D}" destId="{DB912B7D-FE53-924B-BA32-BD05D50EFB72}" srcOrd="0" destOrd="0" presId="urn:microsoft.com/office/officeart/2005/8/layout/hierarchy1"/>
    <dgm:cxn modelId="{1F98E070-C724-2F49-A7D5-6FA06ED14E5F}" srcId="{A866B24A-8E9D-CD48-BBE5-EF44585F87C7}" destId="{C0B3C811-9949-DE48-8D25-8453AF16B769}" srcOrd="0" destOrd="0" parTransId="{5D39F7B9-7CB7-1449-BB05-1DC809ACF159}" sibTransId="{DB9AED45-885F-E54E-8288-FBBE4A923AB8}"/>
    <dgm:cxn modelId="{24139377-F7B5-0743-AC8E-D85795271670}" type="presOf" srcId="{5D39F7B9-7CB7-1449-BB05-1DC809ACF159}" destId="{913A250E-850E-3540-A6C4-BE644B9C5B07}" srcOrd="0" destOrd="0" presId="urn:microsoft.com/office/officeart/2005/8/layout/hierarchy1"/>
    <dgm:cxn modelId="{7DA9307F-013D-3C43-B3F5-AE09D683F225}" type="presOf" srcId="{A2DC27A4-1BA6-2E49-9DD5-586848BE3B3A}" destId="{82B6896B-57A6-6043-BE3F-E14557CE3243}" srcOrd="0" destOrd="0" presId="urn:microsoft.com/office/officeart/2005/8/layout/hierarchy1"/>
    <dgm:cxn modelId="{269CED82-5488-C940-9742-82156C24656E}" type="presOf" srcId="{81E08246-2FA4-4941-9B84-67F1F355597A}" destId="{63436977-E936-464D-B1DD-87208A191E92}" srcOrd="0" destOrd="0" presId="urn:microsoft.com/office/officeart/2005/8/layout/hierarchy1"/>
    <dgm:cxn modelId="{886FCEDF-A4EF-A44E-B8F9-8AB825B0247D}" srcId="{81E08246-2FA4-4941-9B84-67F1F355597A}" destId="{067C8DBA-0946-924B-93D8-9CAA3A23245B}" srcOrd="0" destOrd="0" parTransId="{D6E45E9A-1978-3A4A-BACD-74203349D150}" sibTransId="{B95131D4-8CD5-FC44-8AF1-6103884E6179}"/>
    <dgm:cxn modelId="{40E78FE0-1BF2-B949-B780-0C7606835440}" type="presOf" srcId="{C265207A-2D61-6445-9FAB-AA831B2B0A76}" destId="{84A3ECC1-5C5B-304C-9644-35DB50684C24}" srcOrd="0" destOrd="0" presId="urn:microsoft.com/office/officeart/2005/8/layout/hierarchy1"/>
    <dgm:cxn modelId="{DA7A57E2-2E44-2544-9801-F75E1B7E819B}" type="presOf" srcId="{C0B3C811-9949-DE48-8D25-8453AF16B769}" destId="{F888714E-25F3-FC41-9F9F-B59929EE77C0}" srcOrd="0" destOrd="0" presId="urn:microsoft.com/office/officeart/2005/8/layout/hierarchy1"/>
    <dgm:cxn modelId="{67FADAED-3771-B34E-B235-F4AE9E29B359}" srcId="{A2DC27A4-1BA6-2E49-9DD5-586848BE3B3A}" destId="{A866B24A-8E9D-CD48-BBE5-EF44585F87C7}" srcOrd="0" destOrd="0" parTransId="{4A1C12DF-9716-F448-A88E-268429AC0976}" sibTransId="{6A9C88EC-872C-8F4A-958B-4C5280B1701B}"/>
    <dgm:cxn modelId="{580074F5-0342-6D4F-8AF2-485C08EBD55B}" type="presOf" srcId="{9788EB52-BDCC-D24B-92CA-D0F387741FEC}" destId="{E66135BC-D969-954F-8F80-146EAE6D50EF}" srcOrd="0" destOrd="0" presId="urn:microsoft.com/office/officeart/2005/8/layout/hierarchy1"/>
    <dgm:cxn modelId="{B179D39E-573B-3146-97C3-2D57469397F3}" type="presParOf" srcId="{82B6896B-57A6-6043-BE3F-E14557CE3243}" destId="{2A0D5953-DFC7-DE4D-B058-56B60BD339D5}" srcOrd="0" destOrd="0" presId="urn:microsoft.com/office/officeart/2005/8/layout/hierarchy1"/>
    <dgm:cxn modelId="{AB863759-AD06-B84D-ABE3-2FC7311EED85}" type="presParOf" srcId="{2A0D5953-DFC7-DE4D-B058-56B60BD339D5}" destId="{70BECD69-19DD-DD4E-9AAD-302D4ABC6FED}" srcOrd="0" destOrd="0" presId="urn:microsoft.com/office/officeart/2005/8/layout/hierarchy1"/>
    <dgm:cxn modelId="{C4726009-F30E-3D47-9C48-CE003F1AB883}" type="presParOf" srcId="{70BECD69-19DD-DD4E-9AAD-302D4ABC6FED}" destId="{CBE6EF01-8293-3741-9B06-FF099E2E2658}" srcOrd="0" destOrd="0" presId="urn:microsoft.com/office/officeart/2005/8/layout/hierarchy1"/>
    <dgm:cxn modelId="{0999CFE6-0189-E74F-A5E4-64C5F70C23E9}" type="presParOf" srcId="{70BECD69-19DD-DD4E-9AAD-302D4ABC6FED}" destId="{DA65C932-CE15-9647-A03F-2B3050637B38}" srcOrd="1" destOrd="0" presId="urn:microsoft.com/office/officeart/2005/8/layout/hierarchy1"/>
    <dgm:cxn modelId="{DD0D9B35-A9DA-4D49-9433-09AA80E5745C}" type="presParOf" srcId="{2A0D5953-DFC7-DE4D-B058-56B60BD339D5}" destId="{FFE11E50-AE37-CC4B-9E30-BEA965D0B07D}" srcOrd="1" destOrd="0" presId="urn:microsoft.com/office/officeart/2005/8/layout/hierarchy1"/>
    <dgm:cxn modelId="{062ACFE4-9FDF-604F-A18B-01EC6267DE60}" type="presParOf" srcId="{FFE11E50-AE37-CC4B-9E30-BEA965D0B07D}" destId="{913A250E-850E-3540-A6C4-BE644B9C5B07}" srcOrd="0" destOrd="0" presId="urn:microsoft.com/office/officeart/2005/8/layout/hierarchy1"/>
    <dgm:cxn modelId="{963D1AD9-D546-2146-876E-326E4A7634D6}" type="presParOf" srcId="{FFE11E50-AE37-CC4B-9E30-BEA965D0B07D}" destId="{8CCB1B4B-6CF4-C54D-A555-29AF1FFC7936}" srcOrd="1" destOrd="0" presId="urn:microsoft.com/office/officeart/2005/8/layout/hierarchy1"/>
    <dgm:cxn modelId="{5BCDFFA5-5044-B44F-9F3A-731C78C05134}" type="presParOf" srcId="{8CCB1B4B-6CF4-C54D-A555-29AF1FFC7936}" destId="{C5661263-F9EA-304A-B5E9-A32460B7522D}" srcOrd="0" destOrd="0" presId="urn:microsoft.com/office/officeart/2005/8/layout/hierarchy1"/>
    <dgm:cxn modelId="{860849F5-4656-B249-A508-A8FB46A0A9BA}" type="presParOf" srcId="{C5661263-F9EA-304A-B5E9-A32460B7522D}" destId="{9DBFE829-0DCF-BD48-AB56-6D3EEBD1996F}" srcOrd="0" destOrd="0" presId="urn:microsoft.com/office/officeart/2005/8/layout/hierarchy1"/>
    <dgm:cxn modelId="{9B4F7CBA-4894-D54C-BE62-BDA72BE4BEB4}" type="presParOf" srcId="{C5661263-F9EA-304A-B5E9-A32460B7522D}" destId="{F888714E-25F3-FC41-9F9F-B59929EE77C0}" srcOrd="1" destOrd="0" presId="urn:microsoft.com/office/officeart/2005/8/layout/hierarchy1"/>
    <dgm:cxn modelId="{353C24D9-8346-234E-A338-C622DF5FD091}" type="presParOf" srcId="{8CCB1B4B-6CF4-C54D-A555-29AF1FFC7936}" destId="{5B31B668-C04B-F34D-9BE5-A8CBCE938A70}" srcOrd="1" destOrd="0" presId="urn:microsoft.com/office/officeart/2005/8/layout/hierarchy1"/>
    <dgm:cxn modelId="{2FB0A43C-A923-7348-9A6B-F23A9D47B2DD}" type="presParOf" srcId="{5B31B668-C04B-F34D-9BE5-A8CBCE938A70}" destId="{1C53AD88-61DA-D244-BE56-F944C5D888D2}" srcOrd="0" destOrd="0" presId="urn:microsoft.com/office/officeart/2005/8/layout/hierarchy1"/>
    <dgm:cxn modelId="{493034F5-A48B-1A40-B115-A5BC24EDAA52}" type="presParOf" srcId="{5B31B668-C04B-F34D-9BE5-A8CBCE938A70}" destId="{46B4C231-149B-4249-8908-4691963C501D}" srcOrd="1" destOrd="0" presId="urn:microsoft.com/office/officeart/2005/8/layout/hierarchy1"/>
    <dgm:cxn modelId="{5D96656E-E599-BD4D-9812-BF33F4733093}" type="presParOf" srcId="{46B4C231-149B-4249-8908-4691963C501D}" destId="{6E958D2C-B131-3D4C-9676-E20EC440664B}" srcOrd="0" destOrd="0" presId="urn:microsoft.com/office/officeart/2005/8/layout/hierarchy1"/>
    <dgm:cxn modelId="{781B2D82-F289-A144-BEA5-DB241EF1D938}" type="presParOf" srcId="{6E958D2C-B131-3D4C-9676-E20EC440664B}" destId="{DE4AFB91-A9F6-E64F-BB64-F18BAC98DB08}" srcOrd="0" destOrd="0" presId="urn:microsoft.com/office/officeart/2005/8/layout/hierarchy1"/>
    <dgm:cxn modelId="{B7B1E854-CD87-9247-9132-A66DE9B3174E}" type="presParOf" srcId="{6E958D2C-B131-3D4C-9676-E20EC440664B}" destId="{E66135BC-D969-954F-8F80-146EAE6D50EF}" srcOrd="1" destOrd="0" presId="urn:microsoft.com/office/officeart/2005/8/layout/hierarchy1"/>
    <dgm:cxn modelId="{C103D61C-9CE1-3D49-9C30-E35CFA56E27B}" type="presParOf" srcId="{46B4C231-149B-4249-8908-4691963C501D}" destId="{A8A7CF5F-9566-5249-917F-AFBB4E354E99}" srcOrd="1" destOrd="0" presId="urn:microsoft.com/office/officeart/2005/8/layout/hierarchy1"/>
    <dgm:cxn modelId="{DDBE24DB-7BE4-9441-87AF-A2647588BC30}" type="presParOf" srcId="{5B31B668-C04B-F34D-9BE5-A8CBCE938A70}" destId="{8D19114A-C3FE-1A42-A7F4-A53F6654C04E}" srcOrd="2" destOrd="0" presId="urn:microsoft.com/office/officeart/2005/8/layout/hierarchy1"/>
    <dgm:cxn modelId="{9BC99C92-5BF6-4748-A3AA-D38AB60BB470}" type="presParOf" srcId="{5B31B668-C04B-F34D-9BE5-A8CBCE938A70}" destId="{C6DBBF2C-8369-A844-BE92-C53E3C6B8E60}" srcOrd="3" destOrd="0" presId="urn:microsoft.com/office/officeart/2005/8/layout/hierarchy1"/>
    <dgm:cxn modelId="{8F2CA07B-E025-A542-8B96-8C50C218C4C1}" type="presParOf" srcId="{C6DBBF2C-8369-A844-BE92-C53E3C6B8E60}" destId="{0AF6BAD0-FC48-3B42-91C4-AA132773813D}" srcOrd="0" destOrd="0" presId="urn:microsoft.com/office/officeart/2005/8/layout/hierarchy1"/>
    <dgm:cxn modelId="{65980859-A542-E349-ABAD-3B2AD6FB3477}" type="presParOf" srcId="{0AF6BAD0-FC48-3B42-91C4-AA132773813D}" destId="{F923BFD7-F08F-8748-93B7-315E5232D977}" srcOrd="0" destOrd="0" presId="urn:microsoft.com/office/officeart/2005/8/layout/hierarchy1"/>
    <dgm:cxn modelId="{770F3AD4-B9EE-4C48-912A-58B78FB9ADEB}" type="presParOf" srcId="{0AF6BAD0-FC48-3B42-91C4-AA132773813D}" destId="{DB912B7D-FE53-924B-BA32-BD05D50EFB72}" srcOrd="1" destOrd="0" presId="urn:microsoft.com/office/officeart/2005/8/layout/hierarchy1"/>
    <dgm:cxn modelId="{EAECA2F6-7D2C-9C45-86C7-ED1D6DB7F633}" type="presParOf" srcId="{C6DBBF2C-8369-A844-BE92-C53E3C6B8E60}" destId="{B9C0B51E-D9EA-3A4D-9DB0-7290043596A8}" srcOrd="1" destOrd="0" presId="urn:microsoft.com/office/officeart/2005/8/layout/hierarchy1"/>
    <dgm:cxn modelId="{AAE3167A-5CEE-B840-85B7-095C802F0F75}" type="presParOf" srcId="{FFE11E50-AE37-CC4B-9E30-BEA965D0B07D}" destId="{84A3ECC1-5C5B-304C-9644-35DB50684C24}" srcOrd="2" destOrd="0" presId="urn:microsoft.com/office/officeart/2005/8/layout/hierarchy1"/>
    <dgm:cxn modelId="{0BFA06E3-3578-5D4F-9EF5-37E8C8EA4BA8}" type="presParOf" srcId="{FFE11E50-AE37-CC4B-9E30-BEA965D0B07D}" destId="{A21B0C42-4B9D-9040-96DB-D904C3582731}" srcOrd="3" destOrd="0" presId="urn:microsoft.com/office/officeart/2005/8/layout/hierarchy1"/>
    <dgm:cxn modelId="{4F920441-FB1E-DC43-ACC8-AB7A939C9EB5}" type="presParOf" srcId="{A21B0C42-4B9D-9040-96DB-D904C3582731}" destId="{0432B974-4A24-F540-8D5D-0D39DC488BC7}" srcOrd="0" destOrd="0" presId="urn:microsoft.com/office/officeart/2005/8/layout/hierarchy1"/>
    <dgm:cxn modelId="{528FEAA8-9094-154A-9870-F513CBED7F18}" type="presParOf" srcId="{0432B974-4A24-F540-8D5D-0D39DC488BC7}" destId="{D3388EF3-4F97-6148-9F04-65F75C32E3AD}" srcOrd="0" destOrd="0" presId="urn:microsoft.com/office/officeart/2005/8/layout/hierarchy1"/>
    <dgm:cxn modelId="{1EAFF4EA-E135-E44B-B7E8-B42C529F3482}" type="presParOf" srcId="{0432B974-4A24-F540-8D5D-0D39DC488BC7}" destId="{63436977-E936-464D-B1DD-87208A191E92}" srcOrd="1" destOrd="0" presId="urn:microsoft.com/office/officeart/2005/8/layout/hierarchy1"/>
    <dgm:cxn modelId="{2FECC5E1-52B8-FD4B-BF98-F685CFCC03E4}" type="presParOf" srcId="{A21B0C42-4B9D-9040-96DB-D904C3582731}" destId="{8437F771-76F3-E545-AE99-C5DB7DA920BE}" srcOrd="1" destOrd="0" presId="urn:microsoft.com/office/officeart/2005/8/layout/hierarchy1"/>
    <dgm:cxn modelId="{E0EDEC3F-2B23-EB4B-8DEA-DA29BF5D558D}" type="presParOf" srcId="{8437F771-76F3-E545-AE99-C5DB7DA920BE}" destId="{E3A3FF36-EB40-C843-BE54-843DE30BA006}" srcOrd="0" destOrd="0" presId="urn:microsoft.com/office/officeart/2005/8/layout/hierarchy1"/>
    <dgm:cxn modelId="{BB627237-CC7D-9642-AE4E-2959E08E47B9}" type="presParOf" srcId="{8437F771-76F3-E545-AE99-C5DB7DA920BE}" destId="{29B627BD-4D70-6F44-B748-0B3E54EE6101}" srcOrd="1" destOrd="0" presId="urn:microsoft.com/office/officeart/2005/8/layout/hierarchy1"/>
    <dgm:cxn modelId="{AEFC4072-F6BF-054F-B8EA-11689A4BED00}" type="presParOf" srcId="{29B627BD-4D70-6F44-B748-0B3E54EE6101}" destId="{6F61C502-E1BE-2749-AD8B-132010214D74}" srcOrd="0" destOrd="0" presId="urn:microsoft.com/office/officeart/2005/8/layout/hierarchy1"/>
    <dgm:cxn modelId="{B3BCAEF7-5FCF-7540-90FD-8B85A7A81ACE}" type="presParOf" srcId="{6F61C502-E1BE-2749-AD8B-132010214D74}" destId="{8D8E3B71-9A92-0248-9FE5-A379A456C906}" srcOrd="0" destOrd="0" presId="urn:microsoft.com/office/officeart/2005/8/layout/hierarchy1"/>
    <dgm:cxn modelId="{73DE1C50-6FDA-EB4E-A210-A744E3C04D7E}" type="presParOf" srcId="{6F61C502-E1BE-2749-AD8B-132010214D74}" destId="{DB4D269C-130C-824B-B128-C0D71E4BC2AF}" srcOrd="1" destOrd="0" presId="urn:microsoft.com/office/officeart/2005/8/layout/hierarchy1"/>
    <dgm:cxn modelId="{9E6A4F8F-D821-424E-BA23-33BD21221F3F}" type="presParOf" srcId="{29B627BD-4D70-6F44-B748-0B3E54EE6101}" destId="{E86AD914-697C-DF4D-BA7B-F67C6C61BF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3FF36-EB40-C843-BE54-843DE30BA006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ECC1-5C5B-304C-9644-35DB50684C24}">
      <dsp:nvSpPr>
        <dsp:cNvPr id="0" name=""/>
        <dsp:cNvSpPr/>
      </dsp:nvSpPr>
      <dsp:spPr>
        <a:xfrm>
          <a:off x="4586386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915417" y="414136"/>
              </a:lnTo>
              <a:lnTo>
                <a:pt x="1915417" y="60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9114A-C3FE-1A42-A7F4-A53F6654C04E}">
      <dsp:nvSpPr>
        <dsp:cNvPr id="0" name=""/>
        <dsp:cNvSpPr/>
      </dsp:nvSpPr>
      <dsp:spPr>
        <a:xfrm>
          <a:off x="2670968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3AD88-61DA-D244-BE56-F944C5D888D2}">
      <dsp:nvSpPr>
        <dsp:cNvPr id="0" name=""/>
        <dsp:cNvSpPr/>
      </dsp:nvSpPr>
      <dsp:spPr>
        <a:xfrm>
          <a:off x="1394023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A250E-850E-3540-A6C4-BE644B9C5B07}">
      <dsp:nvSpPr>
        <dsp:cNvPr id="0" name=""/>
        <dsp:cNvSpPr/>
      </dsp:nvSpPr>
      <dsp:spPr>
        <a:xfrm>
          <a:off x="2670968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6EF01-8293-3741-9B06-FF099E2E2658}">
      <dsp:nvSpPr>
        <dsp:cNvPr id="0" name=""/>
        <dsp:cNvSpPr/>
      </dsp:nvSpPr>
      <dsp:spPr>
        <a:xfrm>
          <a:off x="3541613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5C932-CE15-9647-A03F-2B3050637B38}">
      <dsp:nvSpPr>
        <dsp:cNvPr id="0" name=""/>
        <dsp:cNvSpPr/>
      </dsp:nvSpPr>
      <dsp:spPr>
        <a:xfrm>
          <a:off x="3773785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Bearings</a:t>
          </a:r>
        </a:p>
      </dsp:txBody>
      <dsp:txXfrm>
        <a:off x="3812647" y="260473"/>
        <a:ext cx="2011822" cy="1249138"/>
      </dsp:txXfrm>
    </dsp:sp>
    <dsp:sp modelId="{9DBFE829-0DCF-BD48-AB56-6D3EEBD1996F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8714E-25F3-FC41-9F9F-B59929EE77C0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Rolling element </a:t>
          </a:r>
        </a:p>
      </dsp:txBody>
      <dsp:txXfrm>
        <a:off x="1897229" y="2195046"/>
        <a:ext cx="2011822" cy="1249138"/>
      </dsp:txXfrm>
    </dsp:sp>
    <dsp:sp modelId="{DE4AFB91-A9F6-E64F-BB64-F18BAC98DB08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135BC-D969-954F-8F80-146EAE6D50EF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Ball bearing</a:t>
          </a:r>
        </a:p>
      </dsp:txBody>
      <dsp:txXfrm>
        <a:off x="620283" y="4129618"/>
        <a:ext cx="2011822" cy="1249138"/>
      </dsp:txXfrm>
    </dsp:sp>
    <dsp:sp modelId="{F923BFD7-F08F-8748-93B7-315E5232D977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12B7D-FE53-924B-BA32-BD05D50EFB72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Roller bearing</a:t>
          </a:r>
        </a:p>
      </dsp:txBody>
      <dsp:txXfrm>
        <a:off x="3174174" y="4129618"/>
        <a:ext cx="2011822" cy="1249138"/>
      </dsp:txXfrm>
    </dsp:sp>
    <dsp:sp modelId="{D3388EF3-4F97-6148-9F04-65F75C32E3AD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36977-E936-464D-B1DD-87208A191E92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Non-Rolling element </a:t>
          </a:r>
        </a:p>
      </dsp:txBody>
      <dsp:txXfrm>
        <a:off x="5728065" y="2195046"/>
        <a:ext cx="2011822" cy="1249138"/>
      </dsp:txXfrm>
    </dsp:sp>
    <dsp:sp modelId="{8D8E3B71-9A92-0248-9FE5-A379A456C906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D269C-130C-824B-B128-C0D71E4BC2AF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Plain bearing</a:t>
          </a:r>
        </a:p>
      </dsp:txBody>
      <dsp:txXfrm>
        <a:off x="5728065" y="4129618"/>
        <a:ext cx="2011822" cy="12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0C69-FE5A-754A-A7A1-6BEA723119E4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8D51A-F98C-384E-9D7E-25A3352A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8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34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71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10363200" cy="441960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/>
            </a:lvl1pPr>
            <a:lvl2pPr>
              <a:buClr>
                <a:srgbClr val="FFC000"/>
              </a:buCl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58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55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58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3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1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499760" y="2872440"/>
            <a:ext cx="9191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23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11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62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203040" y="6575040"/>
            <a:ext cx="9400320" cy="360"/>
          </a:xfrm>
          <a:prstGeom prst="line">
            <a:avLst/>
          </a:prstGeom>
          <a:ln w="12600">
            <a:solidFill>
              <a:srgbClr val="E4002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12"/>
          <p:cNvPicPr/>
          <p:nvPr/>
        </p:nvPicPr>
        <p:blipFill>
          <a:blip r:embed="rId15"/>
          <a:stretch/>
        </p:blipFill>
        <p:spPr>
          <a:xfrm>
            <a:off x="383760" y="231840"/>
            <a:ext cx="11423520" cy="925560"/>
          </a:xfrm>
          <a:prstGeom prst="rect">
            <a:avLst/>
          </a:prstGeom>
          <a:ln>
            <a:noFill/>
          </a:ln>
        </p:spPr>
      </p:pic>
      <p:pic>
        <p:nvPicPr>
          <p:cNvPr id="2" name="Picture 10"/>
          <p:cNvPicPr/>
          <p:nvPr/>
        </p:nvPicPr>
        <p:blipFill>
          <a:blip r:embed="rId16"/>
          <a:stretch/>
        </p:blipFill>
        <p:spPr>
          <a:xfrm>
            <a:off x="264600" y="207000"/>
            <a:ext cx="11662200" cy="6453000"/>
          </a:xfrm>
          <a:prstGeom prst="rect">
            <a:avLst/>
          </a:prstGeom>
          <a:ln>
            <a:noFill/>
          </a:ln>
        </p:spPr>
      </p:pic>
      <p:pic>
        <p:nvPicPr>
          <p:cNvPr id="3" name="Picture 13"/>
          <p:cNvPicPr/>
          <p:nvPr/>
        </p:nvPicPr>
        <p:blipFill>
          <a:blip r:embed="rId17"/>
          <a:stretch/>
        </p:blipFill>
        <p:spPr>
          <a:xfrm>
            <a:off x="10685880" y="524520"/>
            <a:ext cx="895680" cy="73584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499760" y="2872440"/>
            <a:ext cx="9191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024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40080" y="2693880"/>
            <a:ext cx="1063692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828800" y="4235400"/>
            <a:ext cx="8533800" cy="14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</a:rPr>
              <a:t>Syed Samar Abbas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1" name="Line 3"/>
          <p:cNvSpPr/>
          <p:nvPr/>
        </p:nvSpPr>
        <p:spPr>
          <a:xfrm>
            <a:off x="4082400" y="4326860"/>
            <a:ext cx="4026600" cy="36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795D1-05F5-44ED-BCBE-54CED6F44376}"/>
              </a:ext>
            </a:extLst>
          </p:cNvPr>
          <p:cNvSpPr txBox="1"/>
          <p:nvPr/>
        </p:nvSpPr>
        <p:spPr>
          <a:xfrm>
            <a:off x="379675" y="1722191"/>
            <a:ext cx="11432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Mechanical Power Transmission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MMET 301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9A920-85F2-EE29-6C85-11321E0A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3B8F-1CB5-2870-3B8C-F8CEF20E1604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Non-Rolling or Plain bearings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BFDF6-5950-6061-C8CA-78029C7C55A6}"/>
              </a:ext>
            </a:extLst>
          </p:cNvPr>
          <p:cNvSpPr txBox="1"/>
          <p:nvPr/>
        </p:nvSpPr>
        <p:spPr>
          <a:xfrm>
            <a:off x="355022" y="1076344"/>
            <a:ext cx="114819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A plain bearing (also known as a sleeve bearing, bushing, or journal bearing) is a type of bearing that enables smooth, sliding motion between two surfaces by reducing friction without the use of rolling elements like balls or rollers.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Types of Plain Bearings:</a:t>
            </a:r>
          </a:p>
          <a:p>
            <a:pPr marL="914400" lvl="1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Sleeve Bearings: Simple cylindrical shape that surrounds a rotating shaft.</a:t>
            </a:r>
          </a:p>
          <a:p>
            <a:pPr marL="914400" lvl="1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Flanged Bearings: Cylindrical sleeve with an extended flange at one end, providing both radial and axial support.</a:t>
            </a:r>
          </a:p>
          <a:p>
            <a:pPr marL="914400" lvl="1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Thrust Bearings: Flat, disc-shaped bearings designed to support axial loads.</a:t>
            </a:r>
          </a:p>
          <a:p>
            <a:pPr marL="914400" lvl="1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Hydrodynamic and Hydrostatic Bearings</a:t>
            </a:r>
          </a:p>
        </p:txBody>
      </p:sp>
    </p:spTree>
    <p:extLst>
      <p:ext uri="{BB962C8B-B14F-4D97-AF65-F5344CB8AC3E}">
        <p14:creationId xmlns:p14="http://schemas.microsoft.com/office/powerpoint/2010/main" val="305995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FD71-7089-A4D4-C815-16AD7F34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E215-5AE0-CB88-77B4-97AD2C63EC48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Non-Rolling or Plain bearings</a:t>
            </a:r>
          </a:p>
        </p:txBody>
      </p:sp>
      <p:pic>
        <p:nvPicPr>
          <p:cNvPr id="5" name="Picture 4" descr="A diagram of a bearing&#10;&#10;Description automatically generated">
            <a:extLst>
              <a:ext uri="{FF2B5EF4-FFF2-40B4-BE49-F238E27FC236}">
                <a16:creationId xmlns:a16="http://schemas.microsoft.com/office/drawing/2014/main" id="{1F99696D-FEE0-7C0C-004A-5DC51C279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16" y="1035627"/>
            <a:ext cx="4252768" cy="55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43EE4-5E5D-E15B-CEBC-5471437E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321A-F4D4-83D0-C5AB-051F3E6009E8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Non-Rolling or Plain bearings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D1B80-ED96-9A55-A986-F4B2EA2B16C7}"/>
              </a:ext>
            </a:extLst>
          </p:cNvPr>
          <p:cNvSpPr txBox="1"/>
          <p:nvPr/>
        </p:nvSpPr>
        <p:spPr>
          <a:xfrm>
            <a:off x="355022" y="1076344"/>
            <a:ext cx="11481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Hydrodynamic and Hydrostatic Bearings</a:t>
            </a:r>
          </a:p>
          <a:p>
            <a:pPr marL="914400" lvl="1" indent="-457200" algn="just">
              <a:buFontTx/>
              <a:buChar char="-"/>
            </a:pPr>
            <a:endParaRPr lang="en-US" sz="2800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FD144A-0314-91FF-490F-FF841B167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94895"/>
              </p:ext>
            </p:extLst>
          </p:nvPr>
        </p:nvGraphicFramePr>
        <p:xfrm>
          <a:off x="609599" y="1715704"/>
          <a:ext cx="10972800" cy="100584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326238750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91154526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895535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Hydrodynamic Bearings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Hydrostatic Bearings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585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Lubricant Film Formation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The lubricant film is formed dynamically by shaft’s rotation.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The lubricant film is supplied and pressurized externally by a pump.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63915"/>
                  </a:ext>
                </a:extLst>
              </a:tr>
            </a:tbl>
          </a:graphicData>
        </a:graphic>
      </p:graphicFrame>
      <p:pic>
        <p:nvPicPr>
          <p:cNvPr id="6" name="Picture 5" descr="Diagram of a diagram of a bearing&#10;&#10;Description automatically generated">
            <a:extLst>
              <a:ext uri="{FF2B5EF4-FFF2-40B4-BE49-F238E27FC236}">
                <a16:creationId xmlns:a16="http://schemas.microsoft.com/office/drawing/2014/main" id="{40FC6718-9443-D07A-C9CE-4717E3A8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3199" r="4077" b="8464"/>
          <a:stretch/>
        </p:blipFill>
        <p:spPr>
          <a:xfrm>
            <a:off x="703117" y="3008728"/>
            <a:ext cx="5029200" cy="2587081"/>
          </a:xfrm>
          <a:prstGeom prst="rect">
            <a:avLst/>
          </a:prstGeom>
        </p:spPr>
      </p:pic>
      <p:pic>
        <p:nvPicPr>
          <p:cNvPr id="8" name="Picture 7" descr="A diagram of a diagram of a diagram of a diagram of a diagram of a diagram of a diagram of a diagram of a diagram of a diagram of a diagram of a diagram of a diagram of&#10;&#10;Description automatically generated">
            <a:extLst>
              <a:ext uri="{FF2B5EF4-FFF2-40B4-BE49-F238E27FC236}">
                <a16:creationId xmlns:a16="http://schemas.microsoft.com/office/drawing/2014/main" id="{129167E4-CA03-9681-15BE-B3CCDA85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r="1664" b="5026"/>
          <a:stretch/>
        </p:blipFill>
        <p:spPr>
          <a:xfrm>
            <a:off x="5907121" y="3008728"/>
            <a:ext cx="5929856" cy="25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21BED-C034-FEC7-C4FD-51141CDC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D6BD-8C16-6CC1-DFCC-8407FA464BCB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Non-Rolling or Plain bearings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BA352-1591-176B-0AA2-A669C3DC57A2}"/>
              </a:ext>
            </a:extLst>
          </p:cNvPr>
          <p:cNvSpPr txBox="1"/>
          <p:nvPr/>
        </p:nvSpPr>
        <p:spPr>
          <a:xfrm>
            <a:off x="355022" y="1437774"/>
            <a:ext cx="114819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Key Characteristics of Plain Bearings:</a:t>
            </a:r>
          </a:p>
          <a:p>
            <a:pPr marL="914400" lvl="1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Simple Design</a:t>
            </a:r>
            <a:r>
              <a:rPr lang="en-US" sz="2800" dirty="0">
                <a:solidFill>
                  <a:schemeClr val="bg1"/>
                </a:solidFill>
              </a:rPr>
              <a:t>: Plain bearings are typically cylindrical or flanged sleeves that fit between the moving parts.</a:t>
            </a:r>
          </a:p>
          <a:p>
            <a:pPr marL="914400" lvl="1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Low Friction with Lubrication: </a:t>
            </a:r>
            <a:r>
              <a:rPr lang="en-US" sz="2800" dirty="0">
                <a:solidFill>
                  <a:schemeClr val="bg1"/>
                </a:solidFill>
              </a:rPr>
              <a:t>They use lubricants, such as oil or grease, to reduce friction, wear, and heat. Some are made of self-lubricating materials like bronze or certain polymers.</a:t>
            </a:r>
          </a:p>
          <a:p>
            <a:pPr marL="914400" lvl="1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Low Cost and Compact: </a:t>
            </a:r>
            <a:r>
              <a:rPr lang="en-US" sz="2800" dirty="0">
                <a:solidFill>
                  <a:schemeClr val="bg1"/>
                </a:solidFill>
              </a:rPr>
              <a:t>With a simpler construction compared to rolling-element bearings, plain bearings are more compact, affordable, and easier to manufacture.</a:t>
            </a:r>
          </a:p>
          <a:p>
            <a:pPr marL="914400" lvl="1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Durable for High Load, Low-Speed Applications: </a:t>
            </a:r>
            <a:r>
              <a:rPr lang="en-US" sz="2800" dirty="0">
                <a:solidFill>
                  <a:schemeClr val="bg1"/>
                </a:solidFill>
              </a:rPr>
              <a:t>They excel in situations with high loads and low speeds. </a:t>
            </a:r>
          </a:p>
        </p:txBody>
      </p:sp>
    </p:spTree>
    <p:extLst>
      <p:ext uri="{BB962C8B-B14F-4D97-AF65-F5344CB8AC3E}">
        <p14:creationId xmlns:p14="http://schemas.microsoft.com/office/powerpoint/2010/main" val="4697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F2A47-189A-42F3-97D3-C8FCFD12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C14C-743B-FC7E-D210-4CE5A3E32482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Recapitulation: Bearings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A7343-238E-3E99-B046-6E189D9A2C75}"/>
              </a:ext>
            </a:extLst>
          </p:cNvPr>
          <p:cNvSpPr txBox="1"/>
          <p:nvPr/>
        </p:nvSpPr>
        <p:spPr>
          <a:xfrm>
            <a:off x="274705" y="1188391"/>
            <a:ext cx="11481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u="sng" dirty="0">
                <a:solidFill>
                  <a:schemeClr val="bg1"/>
                </a:solidFill>
              </a:rPr>
              <a:t>bearing</a:t>
            </a:r>
            <a:r>
              <a:rPr lang="en-US" sz="2800" dirty="0">
                <a:solidFill>
                  <a:schemeClr val="bg1"/>
                </a:solidFill>
              </a:rPr>
              <a:t> is a device that enables smooth movement by reducing friction between moving parts, typically in machines with rotating or linear motion. 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Bearings support rotating parts, such as shafts or axles, helping them move more easily while handling loads and minimizing wear and tear.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They are essential for improving efficiency, lifespan, and performance in any machine with moving parts.</a:t>
            </a:r>
          </a:p>
        </p:txBody>
      </p:sp>
      <p:pic>
        <p:nvPicPr>
          <p:cNvPr id="4" name="Google Shape;125;p3" descr="B_6.psd                                                        00030CE2Macintosh HD                   ABA78158:">
            <a:extLst>
              <a:ext uri="{FF2B5EF4-FFF2-40B4-BE49-F238E27FC236}">
                <a16:creationId xmlns:a16="http://schemas.microsoft.com/office/drawing/2014/main" id="{D56A8C52-C27F-F589-A126-60D7D2488F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547" t="16093" r="30082"/>
          <a:stretch/>
        </p:blipFill>
        <p:spPr>
          <a:xfrm>
            <a:off x="5134840" y="2087708"/>
            <a:ext cx="2076451" cy="1725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90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9D38D-75D4-110B-4B9C-DFB97EDDC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A69D-A644-1B9C-7C3F-A182E1E4D0A9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Bearings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192B2-98DD-8E51-FD9B-45FBB9F7B292}"/>
              </a:ext>
            </a:extLst>
          </p:cNvPr>
          <p:cNvSpPr txBox="1"/>
          <p:nvPr/>
        </p:nvSpPr>
        <p:spPr>
          <a:xfrm>
            <a:off x="253923" y="1323474"/>
            <a:ext cx="114819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A bearing </a:t>
            </a:r>
            <a:r>
              <a:rPr lang="en-US" sz="2800" u="sng" dirty="0">
                <a:solidFill>
                  <a:schemeClr val="bg1"/>
                </a:solidFill>
              </a:rPr>
              <a:t>can restrict motion,</a:t>
            </a:r>
            <a:r>
              <a:rPr lang="en-US" sz="2800" dirty="0">
                <a:solidFill>
                  <a:schemeClr val="bg1"/>
                </a:solidFill>
              </a:rPr>
              <a:t> but in a controlled and specific way. Bearings are designed to allow certain types of motion while limiting others based on the application's requirements.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They are engineered to allow movement in a specific direction (like rotation or linear sliding) while restricting movement in other directions.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Bearings also help </a:t>
            </a:r>
            <a:r>
              <a:rPr lang="en-US" sz="2800" u="sng" dirty="0">
                <a:solidFill>
                  <a:schemeClr val="bg1"/>
                </a:solidFill>
              </a:rPr>
              <a:t>dampen and restrict vibration and noise</a:t>
            </a:r>
            <a:r>
              <a:rPr lang="en-US" sz="2800" dirty="0">
                <a:solidFill>
                  <a:schemeClr val="bg1"/>
                </a:solidFill>
              </a:rPr>
              <a:t> by reducing the amount of uncontrolled movement in the system.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5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6AABB-FA7D-0FEF-9B2B-2792534C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221E-C9ED-8790-77C1-0C8280BB2569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Summary: Types of Bearings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BC3DB3-EC7D-59D7-E090-2CACBD76F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034492"/>
              </p:ext>
            </p:extLst>
          </p:nvPr>
        </p:nvGraphicFramePr>
        <p:xfrm>
          <a:off x="1500060" y="9497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7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01FA3-16D0-C414-94F1-BE4B6531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5513-F504-2222-B4AA-BB6C7B1116FB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Types of Bearings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D0B63-E0E0-214B-12A8-96A520440B09}"/>
              </a:ext>
            </a:extLst>
          </p:cNvPr>
          <p:cNvSpPr txBox="1"/>
          <p:nvPr/>
        </p:nvSpPr>
        <p:spPr>
          <a:xfrm>
            <a:off x="355022" y="1323474"/>
            <a:ext cx="11481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Bearings can be broadly classified into </a:t>
            </a:r>
            <a:r>
              <a:rPr lang="en-US" sz="2800" u="sng" dirty="0">
                <a:solidFill>
                  <a:schemeClr val="bg1"/>
                </a:solidFill>
              </a:rPr>
              <a:t>rolling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u="sng" dirty="0">
                <a:solidFill>
                  <a:schemeClr val="bg1"/>
                </a:solidFill>
              </a:rPr>
              <a:t>non-rolling</a:t>
            </a:r>
            <a:r>
              <a:rPr lang="en-US" sz="2800" dirty="0">
                <a:solidFill>
                  <a:schemeClr val="bg1"/>
                </a:solidFill>
              </a:rPr>
              <a:t> (or plain) categories, based on their design and method of reducing friction. 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Rolling bearings</a:t>
            </a:r>
            <a:r>
              <a:rPr lang="en-US" sz="2800" dirty="0">
                <a:solidFill>
                  <a:schemeClr val="bg1"/>
                </a:solidFill>
              </a:rPr>
              <a:t>, also known as anti-friction bearings, use rolling elements (balls or rollers) between the bearing rings. The rolling elements allow for smoother motion with minimal friction.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Non-rolling or Plain bearings</a:t>
            </a:r>
            <a:r>
              <a:rPr lang="en-US" sz="2800" dirty="0">
                <a:solidFill>
                  <a:schemeClr val="bg1"/>
                </a:solidFill>
              </a:rPr>
              <a:t>, also called friction or sleeve bearings, do not have rolling elements and instead rely on sliding motion. The shaft rotates or slides over a bearing surface, often lubricated to reduce friction. </a:t>
            </a:r>
          </a:p>
        </p:txBody>
      </p:sp>
    </p:spTree>
    <p:extLst>
      <p:ext uri="{BB962C8B-B14F-4D97-AF65-F5344CB8AC3E}">
        <p14:creationId xmlns:p14="http://schemas.microsoft.com/office/powerpoint/2010/main" val="59469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D8908F-4567-864D-2D1D-B72F7D2AA33F}"/>
              </a:ext>
            </a:extLst>
          </p:cNvPr>
          <p:cNvSpPr/>
          <p:nvPr/>
        </p:nvSpPr>
        <p:spPr>
          <a:xfrm>
            <a:off x="1518804" y="1323474"/>
            <a:ext cx="9154391" cy="4173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28AD1-6733-2AFC-5DB2-9CA32316A39F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Rolling Bearings </a:t>
            </a:r>
          </a:p>
        </p:txBody>
      </p:sp>
      <p:pic>
        <p:nvPicPr>
          <p:cNvPr id="3" name="Google Shape;112;p2" descr="B_3.psd                                                        00030CE2Macintosh HD                   ABA78158:">
            <a:extLst>
              <a:ext uri="{FF2B5EF4-FFF2-40B4-BE49-F238E27FC236}">
                <a16:creationId xmlns:a16="http://schemas.microsoft.com/office/drawing/2014/main" id="{62B13D2C-A21D-B649-AA47-B35B1162B0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1162" y="1969805"/>
            <a:ext cx="8364537" cy="26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2">
            <a:extLst>
              <a:ext uri="{FF2B5EF4-FFF2-40B4-BE49-F238E27FC236}">
                <a16:creationId xmlns:a16="http://schemas.microsoft.com/office/drawing/2014/main" id="{B287ED14-D1B2-8B28-71BA-93D640C0FA5B}"/>
              </a:ext>
            </a:extLst>
          </p:cNvPr>
          <p:cNvSpPr txBox="1"/>
          <p:nvPr/>
        </p:nvSpPr>
        <p:spPr>
          <a:xfrm>
            <a:off x="4386512" y="4680725"/>
            <a:ext cx="12869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Outer Raceway</a:t>
            </a:r>
            <a:endParaRPr/>
          </a:p>
        </p:txBody>
      </p:sp>
      <p:sp>
        <p:nvSpPr>
          <p:cNvPr id="5" name="Google Shape;114;p2">
            <a:extLst>
              <a:ext uri="{FF2B5EF4-FFF2-40B4-BE49-F238E27FC236}">
                <a16:creationId xmlns:a16="http://schemas.microsoft.com/office/drawing/2014/main" id="{9217A05A-D692-1ED8-4048-3E58BB83F0B5}"/>
              </a:ext>
            </a:extLst>
          </p:cNvPr>
          <p:cNvSpPr txBox="1"/>
          <p:nvPr/>
        </p:nvSpPr>
        <p:spPr>
          <a:xfrm>
            <a:off x="7937432" y="4680724"/>
            <a:ext cx="12869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Inner Raceway</a:t>
            </a:r>
            <a:endParaRPr/>
          </a:p>
        </p:txBody>
      </p:sp>
      <p:sp>
        <p:nvSpPr>
          <p:cNvPr id="6" name="Google Shape;115;p2">
            <a:extLst>
              <a:ext uri="{FF2B5EF4-FFF2-40B4-BE49-F238E27FC236}">
                <a16:creationId xmlns:a16="http://schemas.microsoft.com/office/drawing/2014/main" id="{8FBEC8C4-0B04-E970-6BCF-1BB40E5109F5}"/>
              </a:ext>
            </a:extLst>
          </p:cNvPr>
          <p:cNvSpPr txBox="1"/>
          <p:nvPr/>
        </p:nvSpPr>
        <p:spPr>
          <a:xfrm>
            <a:off x="8978832" y="1534328"/>
            <a:ext cx="1286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</a:t>
            </a:r>
            <a:endParaRPr/>
          </a:p>
        </p:txBody>
      </p:sp>
      <p:sp>
        <p:nvSpPr>
          <p:cNvPr id="7" name="Google Shape;116;p2">
            <a:extLst>
              <a:ext uri="{FF2B5EF4-FFF2-40B4-BE49-F238E27FC236}">
                <a16:creationId xmlns:a16="http://schemas.microsoft.com/office/drawing/2014/main" id="{B15FE050-C129-519D-FD9B-959751E4831D}"/>
              </a:ext>
            </a:extLst>
          </p:cNvPr>
          <p:cNvSpPr txBox="1"/>
          <p:nvPr/>
        </p:nvSpPr>
        <p:spPr>
          <a:xfrm>
            <a:off x="3099578" y="1534328"/>
            <a:ext cx="1286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</a:t>
            </a:r>
            <a:endParaRPr/>
          </a:p>
        </p:txBody>
      </p:sp>
      <p:sp>
        <p:nvSpPr>
          <p:cNvPr id="8" name="Google Shape;117;p2">
            <a:extLst>
              <a:ext uri="{FF2B5EF4-FFF2-40B4-BE49-F238E27FC236}">
                <a16:creationId xmlns:a16="http://schemas.microsoft.com/office/drawing/2014/main" id="{48234BF3-5D4E-34BB-C11A-5D3FC54B8776}"/>
              </a:ext>
            </a:extLst>
          </p:cNvPr>
          <p:cNvSpPr txBox="1"/>
          <p:nvPr/>
        </p:nvSpPr>
        <p:spPr>
          <a:xfrm>
            <a:off x="5642966" y="1323474"/>
            <a:ext cx="12869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Rolling Element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983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0D91A-F1ED-0573-C84C-EB91FCF97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F0FF-F3F8-5C75-74A0-F5E9B0885A92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Types of Rolling Bearings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D429D-FF9A-B10F-ED58-1205AEEEA837}"/>
              </a:ext>
            </a:extLst>
          </p:cNvPr>
          <p:cNvSpPr txBox="1"/>
          <p:nvPr/>
        </p:nvSpPr>
        <p:spPr>
          <a:xfrm>
            <a:off x="355022" y="752334"/>
            <a:ext cx="11481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Ball Bearings: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 spherical balls as rolling elements.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Suitable for moderate to high-speed applications with relatively low load capacities.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Examples: Deep Groove Ball Bearings, Angular Contact Ball Bearings, Thrust Ball Bearings.</a:t>
            </a:r>
          </a:p>
          <a:p>
            <a:pPr marL="457200" indent="-457200" algn="just">
              <a:buFontTx/>
              <a:buChar char="-"/>
            </a:pPr>
            <a:r>
              <a:rPr lang="en-US" sz="2800" u="sng" dirty="0">
                <a:solidFill>
                  <a:schemeClr val="bg1"/>
                </a:solidFill>
              </a:rPr>
              <a:t>Roller Bearings: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 cylindrical, tapered, or spherical rollers as rolling elements.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Provide higher load capacities compared to ball bearings, but operate at lower speeds.</a:t>
            </a:r>
          </a:p>
        </p:txBody>
      </p:sp>
      <p:pic>
        <p:nvPicPr>
          <p:cNvPr id="4" name="Google Shape;131;p4" descr="OhUSA_B5.PSD                                                   00030CE2Macintosh HD                   ABA78158:">
            <a:extLst>
              <a:ext uri="{FF2B5EF4-FFF2-40B4-BE49-F238E27FC236}">
                <a16:creationId xmlns:a16="http://schemas.microsoft.com/office/drawing/2014/main" id="{FED640D3-8A80-CA72-7CB0-58C233395F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9687" y="4684049"/>
            <a:ext cx="3255714" cy="183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01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FC5D-7369-A01A-83B8-6367DAB9B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C17-3515-8AC0-27CE-54130E683405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Rolling Bearings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Based on the type of rolling element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E4E681-4E20-11B4-03E4-61CF0514E0AE}"/>
              </a:ext>
            </a:extLst>
          </p:cNvPr>
          <p:cNvGrpSpPr/>
          <p:nvPr/>
        </p:nvGrpSpPr>
        <p:grpSpPr>
          <a:xfrm>
            <a:off x="1500060" y="1593638"/>
            <a:ext cx="9154391" cy="4921462"/>
            <a:chOff x="1518803" y="1323474"/>
            <a:chExt cx="9154391" cy="49214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AE054B-51AF-95F2-92F0-26220FB7789B}"/>
                </a:ext>
              </a:extLst>
            </p:cNvPr>
            <p:cNvSpPr/>
            <p:nvPr/>
          </p:nvSpPr>
          <p:spPr>
            <a:xfrm>
              <a:off x="1518803" y="1342341"/>
              <a:ext cx="9154391" cy="49025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oogle Shape;188;p11">
              <a:extLst>
                <a:ext uri="{FF2B5EF4-FFF2-40B4-BE49-F238E27FC236}">
                  <a16:creationId xmlns:a16="http://schemas.microsoft.com/office/drawing/2014/main" id="{BB2A5B24-A45D-8175-018D-1897A3A500E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31393" y="1323474"/>
              <a:ext cx="7529213" cy="4523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8C65B73-0412-F585-0E7D-DFE71E7C2070}"/>
              </a:ext>
            </a:extLst>
          </p:cNvPr>
          <p:cNvSpPr txBox="1"/>
          <p:nvPr/>
        </p:nvSpPr>
        <p:spPr>
          <a:xfrm>
            <a:off x="325887" y="3670784"/>
            <a:ext cx="11741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Contact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D00FD7-1E5D-0C12-CE70-44882FCB4D97}"/>
              </a:ext>
            </a:extLst>
          </p:cNvPr>
          <p:cNvCxnSpPr>
            <a:cxnSpLocks/>
          </p:cNvCxnSpPr>
          <p:nvPr/>
        </p:nvCxnSpPr>
        <p:spPr>
          <a:xfrm flipV="1">
            <a:off x="1500060" y="3670784"/>
            <a:ext cx="19289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9EE67F-C3BC-3AFE-A8D6-B98F15ED2C6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00060" y="3855450"/>
            <a:ext cx="1388613" cy="2150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9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2592-4F91-E8CD-EAFC-E73E7358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C254-E911-49B3-B616-288AF3036A86}"/>
              </a:ext>
            </a:extLst>
          </p:cNvPr>
          <p:cNvSpPr txBox="1">
            <a:spLocks/>
          </p:cNvSpPr>
          <p:nvPr/>
        </p:nvSpPr>
        <p:spPr>
          <a:xfrm>
            <a:off x="1500060" y="181194"/>
            <a:ext cx="9191880" cy="1142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bg1"/>
                </a:solidFill>
              </a:rPr>
              <a:t>A few thoughts and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637E-BE42-D298-EC24-BBBF0688446E}"/>
              </a:ext>
            </a:extLst>
          </p:cNvPr>
          <p:cNvSpPr txBox="1"/>
          <p:nvPr/>
        </p:nvSpPr>
        <p:spPr>
          <a:xfrm>
            <a:off x="355022" y="1263380"/>
            <a:ext cx="11481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We discussed that ball bearings have a smaller area of contact between the balls and the raceways compared to roller bearings. </a:t>
            </a:r>
          </a:p>
          <a:p>
            <a:pPr marL="914400" lvl="1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We also discussed that the ball bearings have lower load capacity than the roller bearings – consequence of contact area? </a:t>
            </a:r>
          </a:p>
          <a:p>
            <a:pPr marL="914400" lvl="1" indent="-457200"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Low friction and high-speed applications? </a:t>
            </a:r>
          </a:p>
        </p:txBody>
      </p:sp>
      <p:pic>
        <p:nvPicPr>
          <p:cNvPr id="4" name="Google Shape;131;p4" descr="OhUSA_B5.PSD                                                   00030CE2Macintosh HD                   ABA78158:">
            <a:extLst>
              <a:ext uri="{FF2B5EF4-FFF2-40B4-BE49-F238E27FC236}">
                <a16:creationId xmlns:a16="http://schemas.microsoft.com/office/drawing/2014/main" id="{5C0D74BB-669F-9F98-9C4C-8FCA5B7EFEE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8027" y="3671950"/>
            <a:ext cx="4455943" cy="2676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9796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67492</TotalTime>
  <Words>674</Words>
  <Application>Microsoft Macintosh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Symbol</vt:lpstr>
      <vt:lpstr>Times New Roman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Abbas, Syed Samar</dc:creator>
  <cp:lastModifiedBy>Samar Abbas</cp:lastModifiedBy>
  <cp:revision>1610</cp:revision>
  <dcterms:created xsi:type="dcterms:W3CDTF">2022-06-09T18:47:31Z</dcterms:created>
  <dcterms:modified xsi:type="dcterms:W3CDTF">2024-12-07T02:21:14Z</dcterms:modified>
</cp:coreProperties>
</file>